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8" r:id="rId3"/>
    <p:sldId id="257" r:id="rId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D7B50-BECC-4034-9400-AE06EE5990E0}" type="datetimeFigureOut">
              <a:rPr lang="zh-CN" altLang="en-US" smtClean="0"/>
              <a:t>2026/6/15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040CD-26AC-452B-B324-9BB95F941E0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93049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D7B50-BECC-4034-9400-AE06EE5990E0}" type="datetimeFigureOut">
              <a:rPr lang="zh-CN" altLang="en-US" smtClean="0"/>
              <a:t>2026/6/15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040CD-26AC-452B-B324-9BB95F941E0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243417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D7B50-BECC-4034-9400-AE06EE5990E0}" type="datetimeFigureOut">
              <a:rPr lang="zh-CN" altLang="en-US" smtClean="0"/>
              <a:t>2026/6/15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040CD-26AC-452B-B324-9BB95F941E0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38472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D7B50-BECC-4034-9400-AE06EE5990E0}" type="datetimeFigureOut">
              <a:rPr lang="zh-CN" altLang="en-US" smtClean="0"/>
              <a:t>2026/6/15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040CD-26AC-452B-B324-9BB95F941E0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07560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D7B50-BECC-4034-9400-AE06EE5990E0}" type="datetimeFigureOut">
              <a:rPr lang="zh-CN" altLang="en-US" smtClean="0"/>
              <a:t>2026/6/15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040CD-26AC-452B-B324-9BB95F941E0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930285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D7B50-BECC-4034-9400-AE06EE5990E0}" type="datetimeFigureOut">
              <a:rPr lang="zh-CN" altLang="en-US" smtClean="0"/>
              <a:t>2026/6/15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040CD-26AC-452B-B324-9BB95F941E0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28617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D7B50-BECC-4034-9400-AE06EE5990E0}" type="datetimeFigureOut">
              <a:rPr lang="zh-CN" altLang="en-US" smtClean="0"/>
              <a:t>2026/6/15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040CD-26AC-452B-B324-9BB95F941E0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71004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D7B50-BECC-4034-9400-AE06EE5990E0}" type="datetimeFigureOut">
              <a:rPr lang="zh-CN" altLang="en-US" smtClean="0"/>
              <a:t>2026/6/15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040CD-26AC-452B-B324-9BB95F941E0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19302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D7B50-BECC-4034-9400-AE06EE5990E0}" type="datetimeFigureOut">
              <a:rPr lang="zh-CN" altLang="en-US" smtClean="0"/>
              <a:t>2026/6/15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040CD-26AC-452B-B324-9BB95F941E0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76439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D7B50-BECC-4034-9400-AE06EE5990E0}" type="datetimeFigureOut">
              <a:rPr lang="zh-CN" altLang="en-US" smtClean="0"/>
              <a:t>2026/6/15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040CD-26AC-452B-B324-9BB95F941E0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73517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D7B50-BECC-4034-9400-AE06EE5990E0}" type="datetimeFigureOut">
              <a:rPr lang="zh-CN" altLang="en-US" smtClean="0"/>
              <a:t>2026/6/15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8040CD-26AC-452B-B324-9BB95F941E0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2844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3D7B50-BECC-4034-9400-AE06EE5990E0}" type="datetimeFigureOut">
              <a:rPr lang="zh-CN" altLang="en-US" smtClean="0"/>
              <a:t>2026/6/15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8040CD-26AC-452B-B324-9BB95F941E0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46685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0" y="493578"/>
            <a:ext cx="12192000" cy="5396096"/>
          </a:xfrm>
        </p:spPr>
        <p:txBody>
          <a:bodyPr>
            <a:normAutofit/>
          </a:bodyPr>
          <a:lstStyle/>
          <a:p>
            <a:r>
              <a:rPr lang="zh-CN" altLang="en-US" sz="3600" dirty="0" smtClean="0"/>
              <a:t>产品介绍</a:t>
            </a:r>
            <a:endParaRPr lang="en-US" altLang="zh-CN" sz="3600" dirty="0" smtClean="0"/>
          </a:p>
          <a:p>
            <a:pPr algn="l"/>
            <a:endParaRPr lang="en-US" altLang="zh-CN" dirty="0" smtClean="0"/>
          </a:p>
          <a:p>
            <a:pPr algn="l"/>
            <a:endParaRPr lang="en-US" altLang="zh-CN" dirty="0"/>
          </a:p>
          <a:p>
            <a:pPr algn="l"/>
            <a:r>
              <a:rPr lang="zh-CN" altLang="zh-CN" dirty="0" smtClean="0"/>
              <a:t>项目</a:t>
            </a:r>
            <a:r>
              <a:rPr lang="zh-CN" altLang="zh-CN" dirty="0"/>
              <a:t>名称</a:t>
            </a:r>
            <a:r>
              <a:rPr lang="zh-CN" altLang="zh-CN" dirty="0" smtClean="0"/>
              <a:t>：</a:t>
            </a:r>
            <a:r>
              <a:rPr lang="en-US" altLang="zh-CN" dirty="0" smtClean="0"/>
              <a:t>XX</a:t>
            </a:r>
            <a:endParaRPr lang="zh-CN" altLang="zh-CN" dirty="0"/>
          </a:p>
          <a:p>
            <a:pPr algn="l"/>
            <a:r>
              <a:rPr lang="zh-CN" altLang="zh-CN" dirty="0" smtClean="0"/>
              <a:t>调研</a:t>
            </a:r>
            <a:r>
              <a:rPr lang="zh-CN" altLang="zh-CN" dirty="0"/>
              <a:t>序号</a:t>
            </a:r>
            <a:r>
              <a:rPr lang="zh-CN" altLang="zh-CN" dirty="0" smtClean="0"/>
              <a:t>：</a:t>
            </a:r>
            <a:r>
              <a:rPr lang="en-US" altLang="zh-CN" dirty="0" smtClean="0"/>
              <a:t>X</a:t>
            </a:r>
            <a:r>
              <a:rPr lang="en-US" altLang="zh-CN" dirty="0"/>
              <a:t>X</a:t>
            </a:r>
            <a:endParaRPr lang="zh-CN" altLang="zh-CN" dirty="0"/>
          </a:p>
          <a:p>
            <a:pPr algn="l"/>
            <a:r>
              <a:rPr lang="zh-CN" altLang="zh-CN" dirty="0" smtClean="0"/>
              <a:t>设备</a:t>
            </a:r>
            <a:r>
              <a:rPr lang="zh-CN" altLang="zh-CN" dirty="0"/>
              <a:t>名称</a:t>
            </a:r>
            <a:r>
              <a:rPr lang="zh-CN" altLang="zh-CN" dirty="0" smtClean="0"/>
              <a:t>：</a:t>
            </a:r>
            <a:r>
              <a:rPr lang="en-US" altLang="zh-CN" dirty="0" smtClean="0"/>
              <a:t>X</a:t>
            </a:r>
            <a:r>
              <a:rPr lang="en-US" altLang="zh-CN" dirty="0"/>
              <a:t>X</a:t>
            </a:r>
            <a:endParaRPr lang="zh-CN" altLang="zh-CN" dirty="0"/>
          </a:p>
          <a:p>
            <a:pPr algn="l"/>
            <a:r>
              <a:rPr lang="zh-CN" altLang="zh-CN" dirty="0" smtClean="0"/>
              <a:t>设备</a:t>
            </a:r>
            <a:r>
              <a:rPr lang="zh-CN" altLang="zh-CN" dirty="0"/>
              <a:t>品牌</a:t>
            </a:r>
            <a:r>
              <a:rPr lang="zh-CN" altLang="zh-CN" dirty="0" smtClean="0"/>
              <a:t>：</a:t>
            </a:r>
            <a:r>
              <a:rPr lang="en-US" altLang="zh-CN" dirty="0" smtClean="0"/>
              <a:t>X</a:t>
            </a:r>
            <a:r>
              <a:rPr lang="en-US" altLang="zh-CN" dirty="0"/>
              <a:t>X</a:t>
            </a:r>
            <a:endParaRPr lang="zh-CN" altLang="zh-CN" dirty="0"/>
          </a:p>
          <a:p>
            <a:pPr algn="l"/>
            <a:r>
              <a:rPr lang="zh-CN" altLang="zh-CN" dirty="0" smtClean="0"/>
              <a:t>设备</a:t>
            </a:r>
            <a:r>
              <a:rPr lang="zh-CN" altLang="zh-CN" dirty="0"/>
              <a:t>型号</a:t>
            </a:r>
            <a:r>
              <a:rPr lang="zh-CN" altLang="zh-CN" dirty="0" smtClean="0"/>
              <a:t>：</a:t>
            </a:r>
            <a:r>
              <a:rPr lang="en-US" altLang="zh-CN" dirty="0" smtClean="0"/>
              <a:t>X</a:t>
            </a:r>
            <a:r>
              <a:rPr lang="en-US" altLang="zh-CN" dirty="0"/>
              <a:t>X</a:t>
            </a:r>
            <a:endParaRPr lang="zh-CN" altLang="zh-CN" dirty="0"/>
          </a:p>
        </p:txBody>
      </p:sp>
    </p:spTree>
    <p:extLst>
      <p:ext uri="{BB962C8B-B14F-4D97-AF65-F5344CB8AC3E}">
        <p14:creationId xmlns:p14="http://schemas.microsoft.com/office/powerpoint/2010/main" val="1613115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0" y="493578"/>
            <a:ext cx="12192000" cy="5396096"/>
          </a:xfrm>
        </p:spPr>
        <p:txBody>
          <a:bodyPr>
            <a:normAutofit/>
          </a:bodyPr>
          <a:lstStyle/>
          <a:p>
            <a:pPr algn="l"/>
            <a:r>
              <a:rPr lang="zh-CN" altLang="en-US" dirty="0" smtClean="0"/>
              <a:t>核心参数</a:t>
            </a:r>
            <a:endParaRPr lang="en-US" altLang="zh-CN" dirty="0" smtClean="0"/>
          </a:p>
          <a:p>
            <a:pPr algn="l"/>
            <a:r>
              <a:rPr lang="en-US" altLang="zh-CN" dirty="0" smtClean="0"/>
              <a:t>1</a:t>
            </a:r>
            <a:r>
              <a:rPr lang="zh-CN" altLang="en-US" dirty="0" smtClean="0"/>
              <a:t>：</a:t>
            </a:r>
            <a:endParaRPr lang="en-US" altLang="zh-CN" dirty="0" smtClean="0"/>
          </a:p>
          <a:p>
            <a:pPr algn="l"/>
            <a:r>
              <a:rPr lang="en-US" altLang="zh-CN" dirty="0" smtClean="0"/>
              <a:t>2</a:t>
            </a:r>
            <a:r>
              <a:rPr lang="zh-CN" altLang="en-US" dirty="0" smtClean="0"/>
              <a:t>：</a:t>
            </a:r>
            <a:endParaRPr lang="en-US" altLang="zh-CN" dirty="0" smtClean="0"/>
          </a:p>
          <a:p>
            <a:pPr algn="l"/>
            <a:r>
              <a:rPr lang="en-US" altLang="zh-CN" dirty="0" smtClean="0"/>
              <a:t>3</a:t>
            </a:r>
            <a:r>
              <a:rPr lang="zh-CN" altLang="en-US" dirty="0"/>
              <a:t>：</a:t>
            </a:r>
            <a:endParaRPr lang="en-US" altLang="zh-CN" dirty="0" smtClean="0"/>
          </a:p>
          <a:p>
            <a:pPr algn="l"/>
            <a:r>
              <a:rPr lang="en-US" altLang="zh-CN" dirty="0" smtClean="0"/>
              <a:t>4</a:t>
            </a:r>
            <a:r>
              <a:rPr lang="zh-CN" altLang="en-US" dirty="0" smtClean="0"/>
              <a:t>：</a:t>
            </a:r>
            <a:endParaRPr lang="en-US" altLang="zh-CN" dirty="0" smtClean="0"/>
          </a:p>
          <a:p>
            <a:pPr algn="l"/>
            <a:r>
              <a:rPr lang="en-US" altLang="zh-CN" dirty="0" smtClean="0"/>
              <a:t>5</a:t>
            </a:r>
            <a:r>
              <a:rPr lang="zh-CN" altLang="en-US" dirty="0" smtClean="0"/>
              <a:t>：</a:t>
            </a:r>
            <a:endParaRPr lang="en-US" altLang="zh-CN" dirty="0" smtClean="0"/>
          </a:p>
          <a:p>
            <a:pPr algn="l"/>
            <a:r>
              <a:rPr lang="en-US" altLang="zh-CN" dirty="0" smtClean="0"/>
              <a:t>6</a:t>
            </a:r>
            <a:r>
              <a:rPr lang="zh-CN" altLang="en-US" dirty="0" smtClean="0"/>
              <a:t>：</a:t>
            </a:r>
            <a:endParaRPr lang="en-US" altLang="zh-CN" dirty="0" smtClean="0"/>
          </a:p>
          <a:p>
            <a:pPr algn="l"/>
            <a:r>
              <a:rPr lang="en-US" altLang="zh-CN" dirty="0" smtClean="0"/>
              <a:t>…</a:t>
            </a:r>
          </a:p>
          <a:p>
            <a:pPr algn="l"/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7853449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/>
        </p:nvSpPr>
        <p:spPr>
          <a:xfrm>
            <a:off x="606669" y="509955"/>
            <a:ext cx="101814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/>
              <a:t>请</a:t>
            </a:r>
            <a:r>
              <a:rPr lang="zh-CN" altLang="en-US" sz="2800" dirty="0" smtClean="0"/>
              <a:t>依据实际情况增加产品介绍其他相关资料</a:t>
            </a:r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5622115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46</Words>
  <Application>Microsoft Office PowerPoint</Application>
  <PresentationFormat>宽屏</PresentationFormat>
  <Paragraphs>17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8" baseType="lpstr">
      <vt:lpstr>宋体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第一部分：设备名称产品参数</dc:title>
  <dc:creator>ming xing</dc:creator>
  <cp:lastModifiedBy>HASEE</cp:lastModifiedBy>
  <cp:revision>10</cp:revision>
  <dcterms:created xsi:type="dcterms:W3CDTF">2023-10-18T02:57:34Z</dcterms:created>
  <dcterms:modified xsi:type="dcterms:W3CDTF">2026-06-15T08:51:08Z</dcterms:modified>
</cp:coreProperties>
</file>