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049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341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847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560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02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617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100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302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43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517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844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D7B50-BECC-4034-9400-AE06EE5990E0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68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0" y="493578"/>
            <a:ext cx="12192000" cy="5396096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产品介绍</a:t>
            </a:r>
            <a:endParaRPr lang="en-US" altLang="zh-CN" sz="3600" dirty="0" smtClean="0"/>
          </a:p>
          <a:p>
            <a:pPr algn="l"/>
            <a:endParaRPr lang="en-US" altLang="zh-CN" dirty="0" smtClean="0"/>
          </a:p>
          <a:p>
            <a:pPr algn="l"/>
            <a:endParaRPr lang="en-US" altLang="zh-CN" dirty="0"/>
          </a:p>
          <a:p>
            <a:pPr algn="l"/>
            <a:r>
              <a:rPr lang="zh-CN" altLang="zh-CN" dirty="0" smtClean="0"/>
              <a:t>项目</a:t>
            </a:r>
            <a:r>
              <a:rPr lang="zh-CN" altLang="zh-CN" dirty="0"/>
              <a:t>名称</a:t>
            </a:r>
            <a:r>
              <a:rPr lang="zh-CN" altLang="zh-CN" dirty="0" smtClean="0"/>
              <a:t>：</a:t>
            </a:r>
            <a:r>
              <a:rPr lang="en-US" altLang="zh-CN" dirty="0" smtClean="0"/>
              <a:t>XX</a:t>
            </a:r>
            <a:endParaRPr lang="zh-CN" altLang="zh-CN" dirty="0"/>
          </a:p>
          <a:p>
            <a:pPr algn="l"/>
            <a:r>
              <a:rPr lang="zh-CN" altLang="zh-CN" dirty="0" smtClean="0"/>
              <a:t>调研</a:t>
            </a:r>
            <a:r>
              <a:rPr lang="zh-CN" altLang="zh-CN" dirty="0"/>
              <a:t>序号</a:t>
            </a:r>
            <a:r>
              <a:rPr lang="zh-CN" altLang="zh-CN" dirty="0" smtClean="0"/>
              <a:t>：</a:t>
            </a:r>
            <a:r>
              <a:rPr lang="en-US" altLang="zh-CN" dirty="0" smtClean="0"/>
              <a:t>X</a:t>
            </a:r>
            <a:r>
              <a:rPr lang="en-US" altLang="zh-CN" dirty="0"/>
              <a:t>X</a:t>
            </a:r>
            <a:endParaRPr lang="zh-CN" altLang="zh-CN" dirty="0"/>
          </a:p>
          <a:p>
            <a:pPr algn="l"/>
            <a:r>
              <a:rPr lang="zh-CN" altLang="zh-CN" dirty="0" smtClean="0"/>
              <a:t>设备</a:t>
            </a:r>
            <a:r>
              <a:rPr lang="zh-CN" altLang="zh-CN" dirty="0"/>
              <a:t>名称</a:t>
            </a:r>
            <a:r>
              <a:rPr lang="zh-CN" altLang="zh-CN" dirty="0" smtClean="0"/>
              <a:t>：</a:t>
            </a:r>
            <a:r>
              <a:rPr lang="en-US" altLang="zh-CN" dirty="0" smtClean="0"/>
              <a:t>X</a:t>
            </a:r>
            <a:r>
              <a:rPr lang="en-US" altLang="zh-CN" dirty="0"/>
              <a:t>X</a:t>
            </a:r>
            <a:endParaRPr lang="zh-CN" altLang="zh-CN" dirty="0"/>
          </a:p>
          <a:p>
            <a:pPr algn="l"/>
            <a:r>
              <a:rPr lang="zh-CN" altLang="zh-CN" dirty="0" smtClean="0"/>
              <a:t>设备</a:t>
            </a:r>
            <a:r>
              <a:rPr lang="zh-CN" altLang="zh-CN" dirty="0"/>
              <a:t>品牌</a:t>
            </a:r>
            <a:r>
              <a:rPr lang="zh-CN" altLang="zh-CN" dirty="0" smtClean="0"/>
              <a:t>：</a:t>
            </a:r>
            <a:r>
              <a:rPr lang="en-US" altLang="zh-CN" dirty="0" smtClean="0"/>
              <a:t>X</a:t>
            </a:r>
            <a:r>
              <a:rPr lang="en-US" altLang="zh-CN" dirty="0"/>
              <a:t>X</a:t>
            </a:r>
            <a:endParaRPr lang="zh-CN" altLang="zh-CN" dirty="0"/>
          </a:p>
          <a:p>
            <a:pPr algn="l"/>
            <a:r>
              <a:rPr lang="zh-CN" altLang="zh-CN" dirty="0" smtClean="0"/>
              <a:t>设备</a:t>
            </a:r>
            <a:r>
              <a:rPr lang="zh-CN" altLang="zh-CN" dirty="0"/>
              <a:t>型号</a:t>
            </a:r>
            <a:r>
              <a:rPr lang="zh-CN" altLang="zh-CN" dirty="0" smtClean="0"/>
              <a:t>：</a:t>
            </a:r>
            <a:r>
              <a:rPr lang="en-US" altLang="zh-CN" dirty="0" smtClean="0"/>
              <a:t>X</a:t>
            </a:r>
            <a:r>
              <a:rPr lang="en-US" altLang="zh-CN" dirty="0"/>
              <a:t>X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613115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0" y="493578"/>
            <a:ext cx="12192000" cy="5396096"/>
          </a:xfrm>
        </p:spPr>
        <p:txBody>
          <a:bodyPr>
            <a:normAutofit/>
          </a:bodyPr>
          <a:lstStyle/>
          <a:p>
            <a:pPr algn="l"/>
            <a:r>
              <a:rPr lang="zh-CN" altLang="en-US" dirty="0" smtClean="0"/>
              <a:t>核心参数</a:t>
            </a:r>
            <a:endParaRPr lang="en-US" altLang="zh-CN" dirty="0" smtClean="0"/>
          </a:p>
          <a:p>
            <a:pPr algn="l"/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algn="l"/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algn="l"/>
            <a:r>
              <a:rPr lang="en-US" altLang="zh-CN" dirty="0" smtClean="0"/>
              <a:t>3</a:t>
            </a:r>
            <a:r>
              <a:rPr lang="zh-CN" altLang="en-US" dirty="0"/>
              <a:t>：</a:t>
            </a:r>
            <a:endParaRPr lang="en-US" altLang="zh-CN" dirty="0" smtClean="0"/>
          </a:p>
          <a:p>
            <a:pPr algn="l"/>
            <a:r>
              <a:rPr lang="en-US" altLang="zh-CN" dirty="0" smtClean="0"/>
              <a:t>4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algn="l"/>
            <a:r>
              <a:rPr lang="en-US" altLang="zh-CN" dirty="0" smtClean="0"/>
              <a:t>5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algn="l"/>
            <a:r>
              <a:rPr lang="en-US" altLang="zh-CN" dirty="0" smtClean="0"/>
              <a:t>6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algn="l"/>
            <a:r>
              <a:rPr lang="en-US" altLang="zh-CN" dirty="0" smtClean="0"/>
              <a:t>…</a:t>
            </a:r>
          </a:p>
          <a:p>
            <a:pPr algn="l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8534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06669" y="509955"/>
            <a:ext cx="10181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请</a:t>
            </a:r>
            <a:r>
              <a:rPr lang="zh-CN" altLang="en-US" sz="2800" dirty="0" smtClean="0"/>
              <a:t>依据实际情况增加产品介绍其他相关资料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62211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Office PowerPoint</Application>
  <PresentationFormat>宽屏</PresentationFormat>
  <Paragraphs>17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第一部分：设备名称产品参数</dc:title>
  <dc:creator>ming xing</dc:creator>
  <cp:lastModifiedBy>HASEE</cp:lastModifiedBy>
  <cp:revision>10</cp:revision>
  <dcterms:created xsi:type="dcterms:W3CDTF">2023-10-18T02:57:34Z</dcterms:created>
  <dcterms:modified xsi:type="dcterms:W3CDTF">2026-06-15T08:51:08Z</dcterms:modified>
</cp:coreProperties>
</file>